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94" r:id="rId3"/>
    <p:sldId id="295" r:id="rId4"/>
    <p:sldId id="296" r:id="rId5"/>
    <p:sldId id="297" r:id="rId6"/>
    <p:sldId id="300" r:id="rId7"/>
    <p:sldId id="298" r:id="rId8"/>
    <p:sldId id="299" r:id="rId9"/>
    <p:sldId id="282" r:id="rId10"/>
    <p:sldId id="285" r:id="rId11"/>
    <p:sldId id="287" r:id="rId12"/>
    <p:sldId id="289" r:id="rId13"/>
    <p:sldId id="291" r:id="rId14"/>
    <p:sldId id="292" r:id="rId15"/>
    <p:sldId id="270" r:id="rId16"/>
    <p:sldId id="275" r:id="rId17"/>
    <p:sldId id="276" r:id="rId18"/>
    <p:sldId id="301" r:id="rId19"/>
    <p:sldId id="302" r:id="rId20"/>
    <p:sldId id="304" r:id="rId21"/>
    <p:sldId id="309" r:id="rId22"/>
    <p:sldId id="303" r:id="rId23"/>
    <p:sldId id="305" r:id="rId24"/>
    <p:sldId id="306" r:id="rId25"/>
    <p:sldId id="307" r:id="rId26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6C0B"/>
    <a:srgbClr val="3C8C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108" y="7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96C09CE-713A-4E03-81ED-0E50A9CCBB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A3CCAB2B-7AD2-4013-A56A-F3D59D92DD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605C941-F2AC-4021-9B83-7B9B4500C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3FF5D-E6E2-4EBF-B5B8-B03625DBE47F}" type="datetimeFigureOut">
              <a:rPr kumimoji="1" lang="ja-JP" altLang="en-US" smtClean="0"/>
              <a:t>2023/6/27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EEFBA07-1764-4D04-8169-11B296D18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D456F21-3042-47A6-9526-B5642BD27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7C608-5D05-4DB6-A617-C031700847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76227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BD92E45-7EF2-4A3E-A104-C4FD57D00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6E884129-1962-4A95-BCE4-F16927CD89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AB9A509-AB97-4FD9-8331-84D1ADA86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3FF5D-E6E2-4EBF-B5B8-B03625DBE47F}" type="datetimeFigureOut">
              <a:rPr kumimoji="1" lang="ja-JP" altLang="en-US" smtClean="0"/>
              <a:t>2023/6/27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76FF96B-A03D-45EC-BDC2-BFE348268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A8524E6-2172-4FFF-B69F-F08DB09BF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7C608-5D05-4DB6-A617-C031700847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24808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53BF8A4D-46AC-4608-9420-F502F2104C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4B077C95-63B8-4D65-B721-68463BE917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8833509-BC70-4EA2-8868-47ADFE7ED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3FF5D-E6E2-4EBF-B5B8-B03625DBE47F}" type="datetimeFigureOut">
              <a:rPr kumimoji="1" lang="ja-JP" altLang="en-US" smtClean="0"/>
              <a:t>2023/6/27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8086BF6-EB17-4704-AC99-3063A6349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A97E859-9D1E-4C7A-B9FC-7960295B2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7C608-5D05-4DB6-A617-C031700847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99367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2FFC649-1B3E-45CF-AECF-BA2786C43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560BC76-CA95-407F-B0C6-A6603CDAC2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5DB4B26-3A75-47B6-829C-2038086BE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3FF5D-E6E2-4EBF-B5B8-B03625DBE47F}" type="datetimeFigureOut">
              <a:rPr kumimoji="1" lang="ja-JP" altLang="en-US" smtClean="0"/>
              <a:t>2023/6/27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D057836-37BE-4668-85CB-97A08CDBA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770E1CF-E9F9-4FDF-A836-3BD3E50E6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7C608-5D05-4DB6-A617-C031700847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9950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8D6D7D0-99F0-4FDB-BF77-F818F2572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7178649-7EF0-49A7-87C7-7E24E330FE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A7DD353-EBF5-4233-B585-B9E22ED1C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3FF5D-E6E2-4EBF-B5B8-B03625DBE47F}" type="datetimeFigureOut">
              <a:rPr kumimoji="1" lang="ja-JP" altLang="en-US" smtClean="0"/>
              <a:t>2023/6/27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29B7033-00F2-42C1-A289-410EFF80C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A28196A-2A7E-49C7-B501-6FB35AB0E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7C608-5D05-4DB6-A617-C031700847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1391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7DB7FBF-CBC7-4674-854E-BEAF39F10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86906E2-F21A-4549-AF5B-EE552F2FCC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46A58389-1BA2-4D2C-88D8-2F54940FD1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38F3D22-3126-47CE-920D-4BCDE5580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3FF5D-E6E2-4EBF-B5B8-B03625DBE47F}" type="datetimeFigureOut">
              <a:rPr kumimoji="1" lang="ja-JP" altLang="en-US" smtClean="0"/>
              <a:t>2023/6/27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75BEC0E-A4B9-49E0-90DA-00DC8670B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8E80C8A-F2DC-43C1-BDB1-D4FE36752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7C608-5D05-4DB6-A617-C031700847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2764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2E68073-FCB1-44E2-ABB8-3DD95FC17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90F5241-3C99-42D8-81DC-0149E19607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5F58051D-A3E2-4CB2-B917-C29ADE50A7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C5676112-E8F0-4879-9EB6-D0D190B420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16123C1B-CDB2-41BE-B7D0-6F5C1E8753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3BD123AA-236B-4127-8C55-B2F7043C5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3FF5D-E6E2-4EBF-B5B8-B03625DBE47F}" type="datetimeFigureOut">
              <a:rPr kumimoji="1" lang="ja-JP" altLang="en-US" smtClean="0"/>
              <a:t>2023/6/27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394DC068-2FF2-41D5-AA00-067EE3C07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01AD712F-067C-4998-8B6A-1DE51D5BB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7C608-5D05-4DB6-A617-C031700847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5085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7990731-CEAB-46CE-9834-278E24EDC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D47784C-E733-4D27-B987-DA4AA40B7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3FF5D-E6E2-4EBF-B5B8-B03625DBE47F}" type="datetimeFigureOut">
              <a:rPr kumimoji="1" lang="ja-JP" altLang="en-US" smtClean="0"/>
              <a:t>2023/6/27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001D8F15-4B2C-48DB-8C9F-CECEADCA4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41C93BB-3959-4CD1-BA9F-571CE9403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7C608-5D05-4DB6-A617-C031700847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2089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E20679B1-F4CF-4245-9D9B-59D22C5A7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3FF5D-E6E2-4EBF-B5B8-B03625DBE47F}" type="datetimeFigureOut">
              <a:rPr kumimoji="1" lang="ja-JP" altLang="en-US" smtClean="0"/>
              <a:t>2023/6/27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C23C2DEE-1FA1-4A7A-A597-D8D9A6BC9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ED6F7EC-B050-4F75-B75A-40429479E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7C608-5D05-4DB6-A617-C031700847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79444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07BE4B9-0882-47A3-AD42-007C64C8A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CB05314-A082-4E97-BF8A-4285B613BA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DAB625D5-0BA1-4090-BE3F-47AE3AA407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D70AA9E-08F0-42B5-AD37-1467477AE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3FF5D-E6E2-4EBF-B5B8-B03625DBE47F}" type="datetimeFigureOut">
              <a:rPr kumimoji="1" lang="ja-JP" altLang="en-US" smtClean="0"/>
              <a:t>2023/6/27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522C65F-18C2-4F2D-BF25-D31026D46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834A8ED-8C69-4D84-B69C-9E2ABD186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7C608-5D05-4DB6-A617-C031700847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68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4CD1709-FEB1-4C51-9183-AC414D027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74A18585-2501-48E2-8119-57A94EBF22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9F3D6F06-32DA-4CB5-A66B-C804D79FB8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2A20EE7-A93A-4146-B593-1383283A2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3FF5D-E6E2-4EBF-B5B8-B03625DBE47F}" type="datetimeFigureOut">
              <a:rPr kumimoji="1" lang="ja-JP" altLang="en-US" smtClean="0"/>
              <a:t>2023/6/27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EF1B3E19-A73E-4919-8255-3D546F71C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84AAE94-BF99-4BB2-8A20-415C66B22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7C608-5D05-4DB6-A617-C031700847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49600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F49F384E-B236-41F4-9AEC-53F61FD83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B58AE0B-4698-4D2F-AF7E-4C5DE954E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933EABD-27CA-4F36-BCDD-1F7130D74B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D3FF5D-E6E2-4EBF-B5B8-B03625DBE47F}" type="datetimeFigureOut">
              <a:rPr kumimoji="1" lang="ja-JP" altLang="en-US" smtClean="0"/>
              <a:t>2023/6/27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612B8AE-469D-445E-AFDC-C194C1140A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4704427-D5B8-4D95-8A1A-AFD5D711D7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97C608-5D05-4DB6-A617-C031700847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88856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A9B1FF4-338F-44A4-9E33-AD9E16B556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6" y="1215737"/>
            <a:ext cx="3419401" cy="4841628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28A4A1F-05B9-4A02-A14A-BF1AD6522046}"/>
              </a:ext>
            </a:extLst>
          </p:cNvPr>
          <p:cNvSpPr txBox="1"/>
          <p:nvPr/>
        </p:nvSpPr>
        <p:spPr>
          <a:xfrm>
            <a:off x="7818460" y="288857"/>
            <a:ext cx="3198302" cy="36933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dirty="0"/>
              <a:t>第４回　学習指導要領比較</a:t>
            </a:r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C2D671D-63ED-47E4-B4E1-36C57819A9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721" y="800635"/>
            <a:ext cx="8491163" cy="5307799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33C66A37-7A1E-4DF0-A0B9-8B6571BEDA15}"/>
              </a:ext>
            </a:extLst>
          </p:cNvPr>
          <p:cNvSpPr/>
          <p:nvPr/>
        </p:nvSpPr>
        <p:spPr>
          <a:xfrm>
            <a:off x="3700837" y="1755955"/>
            <a:ext cx="4147594" cy="185357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D7224A6-0AC3-434A-B683-D24EFA136722}"/>
              </a:ext>
            </a:extLst>
          </p:cNvPr>
          <p:cNvSpPr txBox="1"/>
          <p:nvPr/>
        </p:nvSpPr>
        <p:spPr>
          <a:xfrm>
            <a:off x="3506517" y="138309"/>
            <a:ext cx="1991915" cy="36933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dirty="0"/>
              <a:t>第５回　</a:t>
            </a:r>
            <a:r>
              <a:rPr lang="en-US" altLang="ja-JP" dirty="0"/>
              <a:t>5</a:t>
            </a:r>
            <a:r>
              <a:rPr lang="ja-JP" altLang="en-US" dirty="0"/>
              <a:t>月</a:t>
            </a:r>
            <a:r>
              <a:rPr lang="en-US" altLang="ja-JP" dirty="0"/>
              <a:t>30</a:t>
            </a:r>
            <a:r>
              <a:rPr lang="ja-JP" altLang="en-US" dirty="0"/>
              <a:t>日　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696676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779EA3D-F1FE-40E5-BA58-CAB1D5AAC3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6" t="6895" r="17218" b="42051"/>
          <a:stretch/>
        </p:blipFill>
        <p:spPr>
          <a:xfrm>
            <a:off x="79131" y="263769"/>
            <a:ext cx="6016869" cy="6106431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9CAA69D-49BE-4171-AEC3-4F70746521D3}"/>
              </a:ext>
            </a:extLst>
          </p:cNvPr>
          <p:cNvSpPr txBox="1"/>
          <p:nvPr/>
        </p:nvSpPr>
        <p:spPr>
          <a:xfrm>
            <a:off x="10295792" y="290146"/>
            <a:ext cx="625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P</a:t>
            </a:r>
            <a:r>
              <a:rPr kumimoji="1" lang="ja-JP" altLang="en-US" dirty="0"/>
              <a:t>９　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53F1EB5-0867-45D3-9982-5EB340AD83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6" t="57820" r="16517" b="8590"/>
          <a:stretch/>
        </p:blipFill>
        <p:spPr>
          <a:xfrm>
            <a:off x="6163409" y="1006466"/>
            <a:ext cx="5883866" cy="3844321"/>
          </a:xfrm>
          <a:prstGeom prst="rect">
            <a:avLst/>
          </a:prstGeom>
        </p:spPr>
      </p:pic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5DB03104-4C8D-4A9C-BB2A-E842EA78FF2A}"/>
              </a:ext>
            </a:extLst>
          </p:cNvPr>
          <p:cNvCxnSpPr>
            <a:cxnSpLocks/>
          </p:cNvCxnSpPr>
          <p:nvPr/>
        </p:nvCxnSpPr>
        <p:spPr>
          <a:xfrm>
            <a:off x="668215" y="4991464"/>
            <a:ext cx="172329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E47850D2-5EB9-4496-AEB6-40E54EB552D0}"/>
              </a:ext>
            </a:extLst>
          </p:cNvPr>
          <p:cNvCxnSpPr>
            <a:cxnSpLocks/>
          </p:cNvCxnSpPr>
          <p:nvPr/>
        </p:nvCxnSpPr>
        <p:spPr>
          <a:xfrm>
            <a:off x="3974123" y="3974123"/>
            <a:ext cx="98473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1B3A2A35-0012-4BA9-9BD8-B73DC9B26B63}"/>
              </a:ext>
            </a:extLst>
          </p:cNvPr>
          <p:cNvCxnSpPr>
            <a:cxnSpLocks/>
          </p:cNvCxnSpPr>
          <p:nvPr/>
        </p:nvCxnSpPr>
        <p:spPr>
          <a:xfrm>
            <a:off x="5187462" y="4724400"/>
            <a:ext cx="28135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65EF2734-0A41-494D-8EEC-1252AB4967C4}"/>
              </a:ext>
            </a:extLst>
          </p:cNvPr>
          <p:cNvCxnSpPr>
            <a:cxnSpLocks/>
          </p:cNvCxnSpPr>
          <p:nvPr/>
        </p:nvCxnSpPr>
        <p:spPr>
          <a:xfrm>
            <a:off x="4958862" y="5691555"/>
            <a:ext cx="58615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7A44A337-4363-449E-9283-F12E6F1E853A}"/>
              </a:ext>
            </a:extLst>
          </p:cNvPr>
          <p:cNvCxnSpPr>
            <a:cxnSpLocks/>
          </p:cNvCxnSpPr>
          <p:nvPr/>
        </p:nvCxnSpPr>
        <p:spPr>
          <a:xfrm>
            <a:off x="668215" y="5923086"/>
            <a:ext cx="145073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32B520CD-C735-4077-95D2-22DAD0E2C898}"/>
              </a:ext>
            </a:extLst>
          </p:cNvPr>
          <p:cNvSpPr/>
          <p:nvPr/>
        </p:nvSpPr>
        <p:spPr>
          <a:xfrm>
            <a:off x="307731" y="2031023"/>
            <a:ext cx="3068515" cy="80872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32B902A7-A357-4663-9084-171C89DDC7C3}"/>
              </a:ext>
            </a:extLst>
          </p:cNvPr>
          <p:cNvSpPr txBox="1"/>
          <p:nvPr/>
        </p:nvSpPr>
        <p:spPr>
          <a:xfrm>
            <a:off x="10967905" y="290146"/>
            <a:ext cx="968852" cy="36933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dirty="0"/>
              <a:t>第６回　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643023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381EC66-2F95-41BD-8018-24EBC6F027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4" t="7051" r="7813" b="43782"/>
          <a:stretch/>
        </p:blipFill>
        <p:spPr>
          <a:xfrm>
            <a:off x="0" y="96715"/>
            <a:ext cx="6363246" cy="571500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7FC7E8F-F9F9-463B-A41D-8AD24C68BE85}"/>
              </a:ext>
            </a:extLst>
          </p:cNvPr>
          <p:cNvSpPr txBox="1"/>
          <p:nvPr/>
        </p:nvSpPr>
        <p:spPr>
          <a:xfrm>
            <a:off x="10295792" y="290146"/>
            <a:ext cx="1477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P</a:t>
            </a:r>
            <a:r>
              <a:rPr kumimoji="1" lang="ja-JP" altLang="en-US" dirty="0"/>
              <a:t>１０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3F799DB-017E-4E57-9795-B4F8C935A1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3" t="55512" r="11344" b="6410"/>
          <a:stretch/>
        </p:blipFill>
        <p:spPr>
          <a:xfrm>
            <a:off x="6248862" y="1397977"/>
            <a:ext cx="5943138" cy="4554415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8420040-691F-4E42-9685-220DDE53C313}"/>
              </a:ext>
            </a:extLst>
          </p:cNvPr>
          <p:cNvSpPr/>
          <p:nvPr/>
        </p:nvSpPr>
        <p:spPr>
          <a:xfrm>
            <a:off x="420108" y="993615"/>
            <a:ext cx="5523031" cy="106378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4A16B94-BAAC-44DE-971D-76E785120487}"/>
              </a:ext>
            </a:extLst>
          </p:cNvPr>
          <p:cNvSpPr txBox="1"/>
          <p:nvPr/>
        </p:nvSpPr>
        <p:spPr>
          <a:xfrm>
            <a:off x="11034346" y="290146"/>
            <a:ext cx="968852" cy="36933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dirty="0"/>
              <a:t>第６回　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968119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5553A9A-25A5-4756-A8F2-FDD7D63E84BD}"/>
              </a:ext>
            </a:extLst>
          </p:cNvPr>
          <p:cNvSpPr txBox="1"/>
          <p:nvPr/>
        </p:nvSpPr>
        <p:spPr>
          <a:xfrm>
            <a:off x="3683975" y="6057846"/>
            <a:ext cx="2699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P</a:t>
            </a:r>
            <a:r>
              <a:rPr kumimoji="1" lang="ja-JP" altLang="en-US" dirty="0"/>
              <a:t>１１～　</a:t>
            </a:r>
            <a:r>
              <a:rPr lang="en-US" altLang="ja-JP" dirty="0"/>
              <a:t>P</a:t>
            </a:r>
            <a:r>
              <a:rPr lang="ja-JP" altLang="en-US" dirty="0"/>
              <a:t>１２　上</a:t>
            </a:r>
            <a:endParaRPr kumimoji="1" lang="ja-JP" altLang="en-US" dirty="0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024800AA-C7DC-4513-A2BD-3421994B75BD}"/>
              </a:ext>
            </a:extLst>
          </p:cNvPr>
          <p:cNvGrpSpPr/>
          <p:nvPr/>
        </p:nvGrpSpPr>
        <p:grpSpPr>
          <a:xfrm>
            <a:off x="6242539" y="75916"/>
            <a:ext cx="5949461" cy="6668811"/>
            <a:chOff x="211015" y="52807"/>
            <a:chExt cx="5884985" cy="6676038"/>
          </a:xfrm>
        </p:grpSpPr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6C92E55C-1C1A-4CF3-BCF6-C475223819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19" t="43333" r="15247" b="7179"/>
            <a:stretch/>
          </p:blipFill>
          <p:spPr>
            <a:xfrm>
              <a:off x="211015" y="52807"/>
              <a:ext cx="5884985" cy="5395735"/>
            </a:xfrm>
            <a:prstGeom prst="rect">
              <a:avLst/>
            </a:prstGeom>
          </p:spPr>
        </p:pic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FE461C86-C38A-411D-9DA9-812B115669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9" t="8333" r="10171" b="79103"/>
            <a:stretch/>
          </p:blipFill>
          <p:spPr>
            <a:xfrm>
              <a:off x="211015" y="5346096"/>
              <a:ext cx="5785339" cy="1382749"/>
            </a:xfrm>
            <a:prstGeom prst="rect">
              <a:avLst/>
            </a:prstGeom>
          </p:spPr>
        </p:pic>
      </p:grpSp>
      <p:pic>
        <p:nvPicPr>
          <p:cNvPr id="7" name="図 6">
            <a:extLst>
              <a:ext uri="{FF2B5EF4-FFF2-40B4-BE49-F238E27FC236}">
                <a16:creationId xmlns:a16="http://schemas.microsoft.com/office/drawing/2014/main" id="{D77B809B-1227-4714-A93F-CA989B87E7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9" t="6666" r="15247" b="57436"/>
          <a:stretch/>
        </p:blipFill>
        <p:spPr>
          <a:xfrm>
            <a:off x="0" y="430822"/>
            <a:ext cx="6180993" cy="4110875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A043C06-D0DC-4683-81A8-3DAC2B23AC37}"/>
              </a:ext>
            </a:extLst>
          </p:cNvPr>
          <p:cNvSpPr txBox="1"/>
          <p:nvPr/>
        </p:nvSpPr>
        <p:spPr>
          <a:xfrm>
            <a:off x="764932" y="6242512"/>
            <a:ext cx="2162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～６月７日（火）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FEFE0A2-70B7-462A-B4A6-C64205F7F375}"/>
              </a:ext>
            </a:extLst>
          </p:cNvPr>
          <p:cNvSpPr/>
          <p:nvPr/>
        </p:nvSpPr>
        <p:spPr>
          <a:xfrm>
            <a:off x="6752492" y="1705708"/>
            <a:ext cx="914400" cy="254977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7496E24D-6306-4710-B2D3-B1670380AE79}"/>
              </a:ext>
            </a:extLst>
          </p:cNvPr>
          <p:cNvSpPr/>
          <p:nvPr/>
        </p:nvSpPr>
        <p:spPr>
          <a:xfrm>
            <a:off x="6752492" y="2486259"/>
            <a:ext cx="914400" cy="254977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E8A697ED-CE60-4E43-B629-54546074DFAD}"/>
              </a:ext>
            </a:extLst>
          </p:cNvPr>
          <p:cNvSpPr/>
          <p:nvPr/>
        </p:nvSpPr>
        <p:spPr>
          <a:xfrm>
            <a:off x="6752492" y="3277078"/>
            <a:ext cx="914400" cy="254977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CADB64A-9D8D-4D14-BF20-BAC782690EE4}"/>
              </a:ext>
            </a:extLst>
          </p:cNvPr>
          <p:cNvSpPr txBox="1"/>
          <p:nvPr/>
        </p:nvSpPr>
        <p:spPr>
          <a:xfrm>
            <a:off x="10681055" y="61490"/>
            <a:ext cx="968852" cy="36933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dirty="0"/>
              <a:t>第６回　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556081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8E3F514D-68C2-4C38-9539-C88DEED91C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7" t="21667" r="10248" b="36902"/>
          <a:stretch/>
        </p:blipFill>
        <p:spPr>
          <a:xfrm>
            <a:off x="-1" y="391258"/>
            <a:ext cx="6268771" cy="4989798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A8FD4C5-2864-452F-9E9A-E38AE026E65D}"/>
              </a:ext>
            </a:extLst>
          </p:cNvPr>
          <p:cNvSpPr txBox="1"/>
          <p:nvPr/>
        </p:nvSpPr>
        <p:spPr>
          <a:xfrm>
            <a:off x="10148763" y="699667"/>
            <a:ext cx="830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P</a:t>
            </a:r>
            <a:r>
              <a:rPr kumimoji="1" lang="ja-JP" altLang="en-US" dirty="0"/>
              <a:t>１２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DEE08B0-9890-4932-A09B-156EA64E22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7" t="62335" r="10248" b="7308"/>
          <a:stretch/>
        </p:blipFill>
        <p:spPr>
          <a:xfrm>
            <a:off x="6268771" y="1231712"/>
            <a:ext cx="5923229" cy="3454587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F3086DB-308C-4210-90A3-61C5E86C9CD9}"/>
              </a:ext>
            </a:extLst>
          </p:cNvPr>
          <p:cNvSpPr/>
          <p:nvPr/>
        </p:nvSpPr>
        <p:spPr>
          <a:xfrm>
            <a:off x="599090" y="3941379"/>
            <a:ext cx="543910" cy="2601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28C254A-6E12-4CA5-90B4-11DF5575F85E}"/>
              </a:ext>
            </a:extLst>
          </p:cNvPr>
          <p:cNvSpPr txBox="1"/>
          <p:nvPr/>
        </p:nvSpPr>
        <p:spPr>
          <a:xfrm>
            <a:off x="9983516" y="167623"/>
            <a:ext cx="1991915" cy="36933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dirty="0"/>
              <a:t>第</a:t>
            </a:r>
            <a:r>
              <a:rPr lang="en-US" altLang="ja-JP" dirty="0"/>
              <a:t>7</a:t>
            </a:r>
            <a:r>
              <a:rPr lang="ja-JP" altLang="en-US" dirty="0"/>
              <a:t>回　</a:t>
            </a:r>
            <a:r>
              <a:rPr lang="en-US" altLang="ja-JP" dirty="0"/>
              <a:t>7</a:t>
            </a:r>
            <a:r>
              <a:rPr lang="ja-JP" altLang="en-US" dirty="0"/>
              <a:t>月</a:t>
            </a:r>
            <a:r>
              <a:rPr lang="en-US" altLang="ja-JP" dirty="0"/>
              <a:t>13</a:t>
            </a:r>
            <a:r>
              <a:rPr lang="ja-JP" altLang="en-US" dirty="0"/>
              <a:t>日　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663334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9CCA11A4-8A87-48B9-9BD7-A722B4713C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4" t="6666" r="16154" b="44103"/>
          <a:stretch/>
        </p:blipFill>
        <p:spPr>
          <a:xfrm>
            <a:off x="0" y="800155"/>
            <a:ext cx="6188356" cy="5881999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D90DB97-DFB1-44F4-98D7-5DBDEE654F1B}"/>
              </a:ext>
            </a:extLst>
          </p:cNvPr>
          <p:cNvSpPr txBox="1"/>
          <p:nvPr/>
        </p:nvSpPr>
        <p:spPr>
          <a:xfrm>
            <a:off x="10295792" y="254976"/>
            <a:ext cx="1477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P</a:t>
            </a:r>
            <a:r>
              <a:rPr kumimoji="1" lang="ja-JP" altLang="en-US" dirty="0"/>
              <a:t>１３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C4BBC4E-C222-4A75-B358-938436EDDC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4" t="55641" r="16154" b="7692"/>
          <a:stretch/>
        </p:blipFill>
        <p:spPr>
          <a:xfrm>
            <a:off x="6096001" y="949570"/>
            <a:ext cx="6096000" cy="4315486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2E6DE6F-8064-4BD6-8F51-7D61F0DFC2BB}"/>
              </a:ext>
            </a:extLst>
          </p:cNvPr>
          <p:cNvSpPr txBox="1"/>
          <p:nvPr/>
        </p:nvSpPr>
        <p:spPr>
          <a:xfrm>
            <a:off x="11223148" y="254976"/>
            <a:ext cx="968852" cy="36933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dirty="0"/>
              <a:t>第７回　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819987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1A880F5-DD39-430C-BABF-3DBCCFF700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8" t="6538" r="9083" b="47308"/>
          <a:stretch/>
        </p:blipFill>
        <p:spPr>
          <a:xfrm>
            <a:off x="0" y="624308"/>
            <a:ext cx="6096000" cy="5262731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9396CF0-2BBA-486E-9D49-6BDC378A5CB3}"/>
              </a:ext>
            </a:extLst>
          </p:cNvPr>
          <p:cNvSpPr txBox="1"/>
          <p:nvPr/>
        </p:nvSpPr>
        <p:spPr>
          <a:xfrm>
            <a:off x="10295792" y="254976"/>
            <a:ext cx="1477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P</a:t>
            </a:r>
            <a:r>
              <a:rPr kumimoji="1" lang="ja-JP" altLang="en-US" dirty="0"/>
              <a:t>１４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0543E82-0495-4CB2-878D-7D0938275A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8" t="52692" r="9083" b="7693"/>
          <a:stretch/>
        </p:blipFill>
        <p:spPr>
          <a:xfrm>
            <a:off x="5929884" y="808891"/>
            <a:ext cx="6193712" cy="4589586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CBB0576-D463-4D9E-AA69-3D1499491C09}"/>
              </a:ext>
            </a:extLst>
          </p:cNvPr>
          <p:cNvSpPr txBox="1"/>
          <p:nvPr/>
        </p:nvSpPr>
        <p:spPr>
          <a:xfrm>
            <a:off x="11143218" y="290146"/>
            <a:ext cx="968852" cy="36933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dirty="0"/>
              <a:t>第７回　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092198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9EE4FBB-A2ED-47C8-8D5D-1643128104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6" t="6923" r="17061" b="51026"/>
          <a:stretch/>
        </p:blipFill>
        <p:spPr>
          <a:xfrm>
            <a:off x="62187" y="624308"/>
            <a:ext cx="5645304" cy="457200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ED34F94-0299-43B9-9B87-FDEB3617AE5D}"/>
              </a:ext>
            </a:extLst>
          </p:cNvPr>
          <p:cNvSpPr txBox="1"/>
          <p:nvPr/>
        </p:nvSpPr>
        <p:spPr>
          <a:xfrm>
            <a:off x="10295792" y="254976"/>
            <a:ext cx="1477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P</a:t>
            </a:r>
            <a:r>
              <a:rPr kumimoji="1" lang="ja-JP" altLang="en-US" dirty="0"/>
              <a:t>１５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B4DCD5C7-A20F-4A41-9214-4DEAA03F61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6" t="48846" r="17061" b="16667"/>
          <a:stretch/>
        </p:blipFill>
        <p:spPr>
          <a:xfrm>
            <a:off x="5987623" y="923193"/>
            <a:ext cx="6142190" cy="407963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F859701-E885-4718-A299-3E935C312410}"/>
              </a:ext>
            </a:extLst>
          </p:cNvPr>
          <p:cNvSpPr txBox="1"/>
          <p:nvPr/>
        </p:nvSpPr>
        <p:spPr>
          <a:xfrm>
            <a:off x="11143218" y="290146"/>
            <a:ext cx="968852" cy="36933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dirty="0"/>
              <a:t>第７回　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864415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C12904B-352F-4D8E-8C9C-F69E9D32D6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3" t="7436" r="9989" b="51154"/>
          <a:stretch/>
        </p:blipFill>
        <p:spPr>
          <a:xfrm>
            <a:off x="-70338" y="439642"/>
            <a:ext cx="6086125" cy="4818184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FE92961-0739-4FDE-8E78-6EC918CB218B}"/>
              </a:ext>
            </a:extLst>
          </p:cNvPr>
          <p:cNvSpPr txBox="1"/>
          <p:nvPr/>
        </p:nvSpPr>
        <p:spPr>
          <a:xfrm>
            <a:off x="10295792" y="254976"/>
            <a:ext cx="1477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P</a:t>
            </a:r>
            <a:r>
              <a:rPr kumimoji="1" lang="ja-JP" altLang="en-US" dirty="0"/>
              <a:t>１６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92988D4-543D-4A6B-9E0C-CAD62BAF45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3" t="48205" r="9989" b="21410"/>
          <a:stretch/>
        </p:blipFill>
        <p:spPr>
          <a:xfrm>
            <a:off x="6015787" y="914400"/>
            <a:ext cx="6251218" cy="3631223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00DC7AD-E86C-41EC-B7E3-4DF37351D7F1}"/>
              </a:ext>
            </a:extLst>
          </p:cNvPr>
          <p:cNvSpPr txBox="1"/>
          <p:nvPr/>
        </p:nvSpPr>
        <p:spPr>
          <a:xfrm>
            <a:off x="11143218" y="290146"/>
            <a:ext cx="968852" cy="36933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dirty="0"/>
              <a:t>第７回　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999584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CDE385C2-D847-487C-8080-F583374A4D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1" t="5303" r="11378" b="33334"/>
          <a:stretch/>
        </p:blipFill>
        <p:spPr>
          <a:xfrm>
            <a:off x="83127" y="-135083"/>
            <a:ext cx="5874943" cy="6837219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3ABE31FD-9215-472C-844D-536656A35E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1" t="66262" r="11378" b="6667"/>
          <a:stretch/>
        </p:blipFill>
        <p:spPr>
          <a:xfrm>
            <a:off x="6096000" y="3190008"/>
            <a:ext cx="6112180" cy="3138056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20F4C40-290C-4908-97DC-3C130D8EA07F}"/>
              </a:ext>
            </a:extLst>
          </p:cNvPr>
          <p:cNvSpPr txBox="1"/>
          <p:nvPr/>
        </p:nvSpPr>
        <p:spPr>
          <a:xfrm>
            <a:off x="10295792" y="254976"/>
            <a:ext cx="1477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P</a:t>
            </a:r>
            <a:r>
              <a:rPr kumimoji="1" lang="ja-JP" altLang="en-US" dirty="0"/>
              <a:t>１</a:t>
            </a:r>
            <a:r>
              <a:rPr kumimoji="1" lang="en-US" altLang="ja-JP" dirty="0"/>
              <a:t>7</a:t>
            </a:r>
            <a:endParaRPr kumimoji="1"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F13C595-EF9B-4674-BC6E-E0726461D370}"/>
              </a:ext>
            </a:extLst>
          </p:cNvPr>
          <p:cNvSpPr txBox="1"/>
          <p:nvPr/>
        </p:nvSpPr>
        <p:spPr>
          <a:xfrm>
            <a:off x="10116958" y="742228"/>
            <a:ext cx="1866495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dirty="0"/>
              <a:t>第</a:t>
            </a:r>
            <a:r>
              <a:rPr lang="en-US" altLang="ja-JP" dirty="0"/>
              <a:t>8</a:t>
            </a:r>
            <a:r>
              <a:rPr lang="ja-JP" altLang="en-US" dirty="0"/>
              <a:t>回　</a:t>
            </a:r>
            <a:r>
              <a:rPr lang="en-US" altLang="ja-JP" dirty="0"/>
              <a:t>6</a:t>
            </a:r>
            <a:r>
              <a:rPr lang="ja-JP" altLang="en-US" dirty="0"/>
              <a:t>月</a:t>
            </a:r>
            <a:r>
              <a:rPr lang="en-US" altLang="ja-JP" dirty="0"/>
              <a:t>20</a:t>
            </a:r>
            <a:r>
              <a:rPr lang="ja-JP" altLang="en-US" dirty="0"/>
              <a:t>日　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065037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7B736F6-12C2-4864-BC16-1FF9305806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 t="44395" r="20944" b="5908"/>
          <a:stretch/>
        </p:blipFill>
        <p:spPr>
          <a:xfrm rot="10800000">
            <a:off x="0" y="654625"/>
            <a:ext cx="5974899" cy="5798129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2599B732-71B0-4D5F-A583-0EB5D0C73F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 t="8485" r="20944" b="55959"/>
          <a:stretch/>
        </p:blipFill>
        <p:spPr>
          <a:xfrm rot="10800000">
            <a:off x="6217103" y="654625"/>
            <a:ext cx="5881820" cy="408362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779B928D-1703-454F-80A2-0C59B6E3BF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4" t="9545" r="40291" b="87122"/>
          <a:stretch/>
        </p:blipFill>
        <p:spPr>
          <a:xfrm>
            <a:off x="6217103" y="4550262"/>
            <a:ext cx="3623088" cy="375984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5BEB907-5126-4DB7-BAC3-7BAE7F64A85E}"/>
              </a:ext>
            </a:extLst>
          </p:cNvPr>
          <p:cNvSpPr txBox="1"/>
          <p:nvPr/>
        </p:nvSpPr>
        <p:spPr>
          <a:xfrm>
            <a:off x="10282645" y="250123"/>
            <a:ext cx="1477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P</a:t>
            </a:r>
            <a:r>
              <a:rPr kumimoji="1" lang="ja-JP" altLang="en-US" dirty="0"/>
              <a:t>１</a:t>
            </a:r>
            <a:r>
              <a:rPr kumimoji="1" lang="en-US" altLang="ja-JP" dirty="0"/>
              <a:t>8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8FF9185-DFCF-43D0-B386-92E5A5A867CA}"/>
              </a:ext>
            </a:extLst>
          </p:cNvPr>
          <p:cNvSpPr txBox="1"/>
          <p:nvPr/>
        </p:nvSpPr>
        <p:spPr>
          <a:xfrm>
            <a:off x="11130071" y="285293"/>
            <a:ext cx="871886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dirty="0"/>
              <a:t>第</a:t>
            </a:r>
            <a:r>
              <a:rPr lang="en-US" altLang="ja-JP" dirty="0"/>
              <a:t>8</a:t>
            </a:r>
            <a:r>
              <a:rPr lang="ja-JP" altLang="en-US" dirty="0"/>
              <a:t>回　</a:t>
            </a:r>
            <a:endParaRPr kumimoji="1" lang="ja-JP" altLang="en-US" dirty="0"/>
          </a:p>
        </p:txBody>
      </p: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FA09323F-CB28-4A2E-9BA5-DCCB4B04591E}"/>
              </a:ext>
            </a:extLst>
          </p:cNvPr>
          <p:cNvCxnSpPr/>
          <p:nvPr/>
        </p:nvCxnSpPr>
        <p:spPr>
          <a:xfrm>
            <a:off x="11024754" y="1278081"/>
            <a:ext cx="88322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97F2A8AE-F187-41C1-BA72-249F75A4DD74}"/>
              </a:ext>
            </a:extLst>
          </p:cNvPr>
          <p:cNvCxnSpPr/>
          <p:nvPr/>
        </p:nvCxnSpPr>
        <p:spPr>
          <a:xfrm>
            <a:off x="6522027" y="1544781"/>
            <a:ext cx="88322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1F3014EC-ECCB-4B11-96B1-B6B9103660E8}"/>
              </a:ext>
            </a:extLst>
          </p:cNvPr>
          <p:cNvCxnSpPr>
            <a:cxnSpLocks/>
          </p:cNvCxnSpPr>
          <p:nvPr/>
        </p:nvCxnSpPr>
        <p:spPr>
          <a:xfrm>
            <a:off x="8745682" y="2885209"/>
            <a:ext cx="316229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02E30E28-060D-44D6-9506-10247420CAE8}"/>
              </a:ext>
            </a:extLst>
          </p:cNvPr>
          <p:cNvCxnSpPr>
            <a:cxnSpLocks/>
          </p:cNvCxnSpPr>
          <p:nvPr/>
        </p:nvCxnSpPr>
        <p:spPr>
          <a:xfrm>
            <a:off x="6522027" y="3176153"/>
            <a:ext cx="318308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3959735F-BAF1-4C04-B04B-CB073FB1CD81}"/>
              </a:ext>
            </a:extLst>
          </p:cNvPr>
          <p:cNvSpPr/>
          <p:nvPr/>
        </p:nvSpPr>
        <p:spPr>
          <a:xfrm>
            <a:off x="6421582" y="1839191"/>
            <a:ext cx="5590309" cy="1370628"/>
          </a:xfrm>
          <a:prstGeom prst="round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8DEA92D8-5B19-4C1D-9243-3AF39C4AFAEB}"/>
              </a:ext>
            </a:extLst>
          </p:cNvPr>
          <p:cNvCxnSpPr>
            <a:cxnSpLocks/>
          </p:cNvCxnSpPr>
          <p:nvPr/>
        </p:nvCxnSpPr>
        <p:spPr>
          <a:xfrm>
            <a:off x="11274136" y="4546798"/>
            <a:ext cx="63384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8B036F4E-8B26-4272-B4D6-FD9CED1B5E3D}"/>
              </a:ext>
            </a:extLst>
          </p:cNvPr>
          <p:cNvCxnSpPr>
            <a:cxnSpLocks/>
          </p:cNvCxnSpPr>
          <p:nvPr/>
        </p:nvCxnSpPr>
        <p:spPr>
          <a:xfrm>
            <a:off x="6421582" y="4772888"/>
            <a:ext cx="328352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四角形: 角を丸くする 19">
            <a:extLst>
              <a:ext uri="{FF2B5EF4-FFF2-40B4-BE49-F238E27FC236}">
                <a16:creationId xmlns:a16="http://schemas.microsoft.com/office/drawing/2014/main" id="{B229311C-E27A-4CDB-8A5C-95376E8C7CF6}"/>
              </a:ext>
            </a:extLst>
          </p:cNvPr>
          <p:cNvSpPr/>
          <p:nvPr/>
        </p:nvSpPr>
        <p:spPr>
          <a:xfrm>
            <a:off x="6421581" y="3248902"/>
            <a:ext cx="5590309" cy="1677337"/>
          </a:xfrm>
          <a:prstGeom prst="round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286802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6024C0E8-351E-4A63-81A5-A18E92A4B1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2" t="12913" r="12818" b="45454"/>
          <a:stretch/>
        </p:blipFill>
        <p:spPr>
          <a:xfrm>
            <a:off x="0" y="1106026"/>
            <a:ext cx="5906735" cy="4827185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7850ACC5-A2FA-4B05-ACCB-DC09190722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4" t="54242" r="12776" b="6212"/>
          <a:stretch/>
        </p:blipFill>
        <p:spPr>
          <a:xfrm>
            <a:off x="6285265" y="2005445"/>
            <a:ext cx="5906735" cy="4658938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A62A1C9E-526A-40D9-9970-19E0DA4122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2125" b="86102"/>
          <a:stretch/>
        </p:blipFill>
        <p:spPr>
          <a:xfrm>
            <a:off x="79312" y="0"/>
            <a:ext cx="4575891" cy="924791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7999EA1-B015-4E95-B52D-7EFADD6F0BA4}"/>
              </a:ext>
            </a:extLst>
          </p:cNvPr>
          <p:cNvSpPr txBox="1"/>
          <p:nvPr/>
        </p:nvSpPr>
        <p:spPr>
          <a:xfrm>
            <a:off x="10462846" y="281354"/>
            <a:ext cx="613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P</a:t>
            </a:r>
            <a:r>
              <a:rPr lang="ja-JP" altLang="en-US" dirty="0"/>
              <a:t>１</a:t>
            </a:r>
            <a:endParaRPr kumimoji="1" lang="en-US" altLang="ja-JP" dirty="0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950B57BA-7B2E-4676-B96A-0BC011F9B0C8}"/>
              </a:ext>
            </a:extLst>
          </p:cNvPr>
          <p:cNvSpPr/>
          <p:nvPr/>
        </p:nvSpPr>
        <p:spPr>
          <a:xfrm>
            <a:off x="7491845" y="2286000"/>
            <a:ext cx="405246" cy="30133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1583BB3-E070-441D-8BA6-1E13065236DB}"/>
              </a:ext>
            </a:extLst>
          </p:cNvPr>
          <p:cNvSpPr txBox="1"/>
          <p:nvPr/>
        </p:nvSpPr>
        <p:spPr>
          <a:xfrm>
            <a:off x="7040441" y="782860"/>
            <a:ext cx="50099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/>
              <a:t>しもん</a:t>
            </a:r>
            <a:r>
              <a:rPr lang="en-US" altLang="ja-JP" dirty="0"/>
              <a:t>【</a:t>
            </a:r>
            <a:r>
              <a:rPr lang="ja-JP" altLang="en-US" dirty="0"/>
              <a:t>諮問</a:t>
            </a:r>
            <a:r>
              <a:rPr lang="en-US" altLang="ja-JP" dirty="0"/>
              <a:t>】 </a:t>
            </a:r>
          </a:p>
          <a:p>
            <a:r>
              <a:rPr lang="ja-JP" altLang="en-US" dirty="0"/>
              <a:t>有識者または一定機関に、意見を求めること。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63BD7DDE-C081-4246-9228-0FB62EE87DF0}"/>
              </a:ext>
            </a:extLst>
          </p:cNvPr>
          <p:cNvSpPr/>
          <p:nvPr/>
        </p:nvSpPr>
        <p:spPr>
          <a:xfrm>
            <a:off x="10692245" y="5358246"/>
            <a:ext cx="405246" cy="301336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88A8BBA-544C-41F0-BB91-BCCCF5E75CA7}"/>
              </a:ext>
            </a:extLst>
          </p:cNvPr>
          <p:cNvSpPr txBox="1"/>
          <p:nvPr/>
        </p:nvSpPr>
        <p:spPr>
          <a:xfrm>
            <a:off x="3842139" y="179616"/>
            <a:ext cx="968852" cy="36933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dirty="0"/>
              <a:t>第５回　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128660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E5060A6C-1197-4B9A-8F1B-F6C1D38952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4" t="14089" r="13305" b="66668"/>
          <a:stretch/>
        </p:blipFill>
        <p:spPr>
          <a:xfrm>
            <a:off x="225136" y="353290"/>
            <a:ext cx="6167643" cy="2317429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AA0741BE-A274-43AF-8B0D-7D3832F751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7" t="43788" r="17731" b="44545"/>
          <a:stretch/>
        </p:blipFill>
        <p:spPr>
          <a:xfrm rot="10800000">
            <a:off x="352869" y="2992578"/>
            <a:ext cx="6039910" cy="1405056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A47025B9-62E9-4711-8226-86D89A5970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7" t="64091" r="13733" b="23485"/>
          <a:stretch/>
        </p:blipFill>
        <p:spPr>
          <a:xfrm>
            <a:off x="225137" y="4719494"/>
            <a:ext cx="6167642" cy="1496291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69D5104-48D1-4FA1-A476-B24BC6E5D026}"/>
              </a:ext>
            </a:extLst>
          </p:cNvPr>
          <p:cNvSpPr txBox="1"/>
          <p:nvPr/>
        </p:nvSpPr>
        <p:spPr>
          <a:xfrm>
            <a:off x="9652963" y="285293"/>
            <a:ext cx="1477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P</a:t>
            </a:r>
            <a:r>
              <a:rPr kumimoji="1" lang="ja-JP" altLang="en-US" dirty="0"/>
              <a:t>１９～２</a:t>
            </a:r>
            <a:r>
              <a:rPr lang="en-US" altLang="ja-JP" dirty="0"/>
              <a:t>1</a:t>
            </a:r>
            <a:endParaRPr kumimoji="1"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E57EE11-600B-44DA-B36F-2F7D63649651}"/>
              </a:ext>
            </a:extLst>
          </p:cNvPr>
          <p:cNvSpPr txBox="1"/>
          <p:nvPr/>
        </p:nvSpPr>
        <p:spPr>
          <a:xfrm>
            <a:off x="11130071" y="285293"/>
            <a:ext cx="836793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dirty="0"/>
              <a:t>第</a:t>
            </a:r>
            <a:r>
              <a:rPr lang="en-US" altLang="ja-JP" dirty="0"/>
              <a:t>8</a:t>
            </a:r>
            <a:r>
              <a:rPr lang="ja-JP" altLang="en-US" dirty="0"/>
              <a:t>回　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180059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0450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874BE598-7CD1-4A92-ABCE-0485BB6E0C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1" t="5152" r="12234" b="5454"/>
          <a:stretch/>
        </p:blipFill>
        <p:spPr>
          <a:xfrm>
            <a:off x="145473" y="72736"/>
            <a:ext cx="4246624" cy="6681355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A16C92F-ADF2-4A78-A2CA-5F940F46CDC9}"/>
              </a:ext>
            </a:extLst>
          </p:cNvPr>
          <p:cNvSpPr txBox="1"/>
          <p:nvPr/>
        </p:nvSpPr>
        <p:spPr>
          <a:xfrm>
            <a:off x="3185654" y="187777"/>
            <a:ext cx="596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P23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0AD7C917-236A-4270-9275-8077E59E70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2" t="53484" r="14882" b="5455"/>
          <a:stretch/>
        </p:blipFill>
        <p:spPr>
          <a:xfrm rot="10800000">
            <a:off x="5763268" y="145471"/>
            <a:ext cx="6428732" cy="5312183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D159BAA-C11C-4A63-936D-B3FA2A310275}"/>
              </a:ext>
            </a:extLst>
          </p:cNvPr>
          <p:cNvSpPr txBox="1"/>
          <p:nvPr/>
        </p:nvSpPr>
        <p:spPr>
          <a:xfrm>
            <a:off x="9570434" y="163708"/>
            <a:ext cx="1895662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dirty="0"/>
              <a:t>第</a:t>
            </a:r>
            <a:r>
              <a:rPr lang="en-US" altLang="ja-JP" dirty="0"/>
              <a:t>8</a:t>
            </a:r>
            <a:r>
              <a:rPr lang="ja-JP" altLang="en-US" dirty="0"/>
              <a:t>回　</a:t>
            </a:r>
            <a:r>
              <a:rPr lang="en-US" altLang="ja-JP" dirty="0"/>
              <a:t>6</a:t>
            </a:r>
            <a:r>
              <a:rPr lang="ja-JP" altLang="en-US" dirty="0"/>
              <a:t>月</a:t>
            </a:r>
            <a:r>
              <a:rPr lang="en-US" altLang="ja-JP" dirty="0"/>
              <a:t>20</a:t>
            </a:r>
            <a:r>
              <a:rPr lang="ja-JP" altLang="en-US" dirty="0"/>
              <a:t>日　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333043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6D68A2EE-F6C3-4418-A06A-0777F6C80A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2" t="52879" r="12470" b="5000"/>
          <a:stretch/>
        </p:blipFill>
        <p:spPr>
          <a:xfrm rot="10800000">
            <a:off x="6249175" y="1096238"/>
            <a:ext cx="5552873" cy="4353794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8679577-646A-4396-B67D-560F9C24AF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2" t="23673" r="11377" b="68030"/>
          <a:stretch/>
        </p:blipFill>
        <p:spPr>
          <a:xfrm>
            <a:off x="6096000" y="5678633"/>
            <a:ext cx="5868650" cy="950767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B6814F36-81B3-4AEF-BC19-3B9325FB45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6" t="9242" r="14613" b="46667"/>
          <a:stretch/>
        </p:blipFill>
        <p:spPr>
          <a:xfrm rot="10800000">
            <a:off x="0" y="72735"/>
            <a:ext cx="5691816" cy="4956464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D21884DE-DC81-4D82-AED9-B46598E789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2" t="10094" r="13728" b="75799"/>
          <a:stretch/>
        </p:blipFill>
        <p:spPr>
          <a:xfrm>
            <a:off x="71451" y="5029200"/>
            <a:ext cx="5620365" cy="160020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9280657B-EFEA-43DA-929A-10DBB21B02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2" t="53484" r="14882" b="5455"/>
          <a:stretch/>
        </p:blipFill>
        <p:spPr>
          <a:xfrm rot="10800000">
            <a:off x="5763268" y="145471"/>
            <a:ext cx="6428732" cy="5312183"/>
          </a:xfrm>
          <a:prstGeom prst="rect">
            <a:avLst/>
          </a:prstGeom>
        </p:spPr>
      </p:pic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BD8002B6-A6EE-4A14-95A1-F19E90C7102E}"/>
              </a:ext>
            </a:extLst>
          </p:cNvPr>
          <p:cNvCxnSpPr>
            <a:cxnSpLocks/>
          </p:cNvCxnSpPr>
          <p:nvPr/>
        </p:nvCxnSpPr>
        <p:spPr>
          <a:xfrm>
            <a:off x="4779818" y="4946072"/>
            <a:ext cx="69272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6B87515E-F3D8-4F52-A377-73FE0BB919C3}"/>
              </a:ext>
            </a:extLst>
          </p:cNvPr>
          <p:cNvCxnSpPr>
            <a:cxnSpLocks/>
          </p:cNvCxnSpPr>
          <p:nvPr/>
        </p:nvCxnSpPr>
        <p:spPr>
          <a:xfrm>
            <a:off x="287482" y="5257799"/>
            <a:ext cx="259772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10A63E14-A3A3-4566-A0FD-09DBAA2DCA5C}"/>
              </a:ext>
            </a:extLst>
          </p:cNvPr>
          <p:cNvCxnSpPr>
            <a:cxnSpLocks/>
          </p:cNvCxnSpPr>
          <p:nvPr/>
        </p:nvCxnSpPr>
        <p:spPr>
          <a:xfrm>
            <a:off x="3446318" y="5254335"/>
            <a:ext cx="2123209" cy="346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68A2E3FB-14F8-4055-AFB9-76BB008E622E}"/>
              </a:ext>
            </a:extLst>
          </p:cNvPr>
          <p:cNvCxnSpPr>
            <a:cxnSpLocks/>
          </p:cNvCxnSpPr>
          <p:nvPr/>
        </p:nvCxnSpPr>
        <p:spPr>
          <a:xfrm>
            <a:off x="204355" y="5480865"/>
            <a:ext cx="176991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8598EBF4-5A2D-47ED-A2EC-56E53FB2D811}"/>
              </a:ext>
            </a:extLst>
          </p:cNvPr>
          <p:cNvCxnSpPr>
            <a:cxnSpLocks/>
          </p:cNvCxnSpPr>
          <p:nvPr/>
        </p:nvCxnSpPr>
        <p:spPr>
          <a:xfrm>
            <a:off x="2140527" y="370609"/>
            <a:ext cx="34290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7B1B3903-953B-458B-948B-C04103C272E4}"/>
              </a:ext>
            </a:extLst>
          </p:cNvPr>
          <p:cNvCxnSpPr>
            <a:cxnSpLocks/>
          </p:cNvCxnSpPr>
          <p:nvPr/>
        </p:nvCxnSpPr>
        <p:spPr>
          <a:xfrm>
            <a:off x="204355" y="668481"/>
            <a:ext cx="134389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四角形: 角を丸くする 25">
            <a:extLst>
              <a:ext uri="{FF2B5EF4-FFF2-40B4-BE49-F238E27FC236}">
                <a16:creationId xmlns:a16="http://schemas.microsoft.com/office/drawing/2014/main" id="{3490D6CD-00F0-4985-BF3D-1C0636C3781E}"/>
              </a:ext>
            </a:extLst>
          </p:cNvPr>
          <p:cNvSpPr/>
          <p:nvPr/>
        </p:nvSpPr>
        <p:spPr>
          <a:xfrm>
            <a:off x="6951518" y="3938155"/>
            <a:ext cx="2795155" cy="1007917"/>
          </a:xfrm>
          <a:prstGeom prst="round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061DDB2E-2933-4CA6-8723-30736CC63B29}"/>
              </a:ext>
            </a:extLst>
          </p:cNvPr>
          <p:cNvCxnSpPr>
            <a:cxnSpLocks/>
          </p:cNvCxnSpPr>
          <p:nvPr/>
        </p:nvCxnSpPr>
        <p:spPr>
          <a:xfrm>
            <a:off x="2140527" y="1728354"/>
            <a:ext cx="34290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364F1730-98B6-4116-8F5C-F0EECE494E84}"/>
              </a:ext>
            </a:extLst>
          </p:cNvPr>
          <p:cNvCxnSpPr>
            <a:cxnSpLocks/>
          </p:cNvCxnSpPr>
          <p:nvPr/>
        </p:nvCxnSpPr>
        <p:spPr>
          <a:xfrm>
            <a:off x="287482" y="2026225"/>
            <a:ext cx="5365172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>
            <a:extLst>
              <a:ext uri="{FF2B5EF4-FFF2-40B4-BE49-F238E27FC236}">
                <a16:creationId xmlns:a16="http://schemas.microsoft.com/office/drawing/2014/main" id="{3AC56BF1-8B20-4444-9373-35155D9DF5B5}"/>
              </a:ext>
            </a:extLst>
          </p:cNvPr>
          <p:cNvCxnSpPr>
            <a:cxnSpLocks/>
          </p:cNvCxnSpPr>
          <p:nvPr/>
        </p:nvCxnSpPr>
        <p:spPr>
          <a:xfrm>
            <a:off x="204355" y="2289465"/>
            <a:ext cx="2289463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>
            <a:extLst>
              <a:ext uri="{FF2B5EF4-FFF2-40B4-BE49-F238E27FC236}">
                <a16:creationId xmlns:a16="http://schemas.microsoft.com/office/drawing/2014/main" id="{023EE30B-BAD2-463C-AB93-97D27AB44F3A}"/>
              </a:ext>
            </a:extLst>
          </p:cNvPr>
          <p:cNvCxnSpPr>
            <a:cxnSpLocks/>
          </p:cNvCxnSpPr>
          <p:nvPr/>
        </p:nvCxnSpPr>
        <p:spPr>
          <a:xfrm>
            <a:off x="1974273" y="3855027"/>
            <a:ext cx="3418609" cy="0"/>
          </a:xfrm>
          <a:prstGeom prst="line">
            <a:avLst/>
          </a:prstGeom>
          <a:ln w="28575">
            <a:solidFill>
              <a:srgbClr val="E46C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四角形: 角を丸くする 32">
            <a:extLst>
              <a:ext uri="{FF2B5EF4-FFF2-40B4-BE49-F238E27FC236}">
                <a16:creationId xmlns:a16="http://schemas.microsoft.com/office/drawing/2014/main" id="{061A865C-AB1B-4F22-92A6-7AC985A27971}"/>
              </a:ext>
            </a:extLst>
          </p:cNvPr>
          <p:cNvSpPr/>
          <p:nvPr/>
        </p:nvSpPr>
        <p:spPr>
          <a:xfrm>
            <a:off x="7353300" y="2502480"/>
            <a:ext cx="2050473" cy="1123947"/>
          </a:xfrm>
          <a:prstGeom prst="roundRect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四角形: 角を丸くする 34">
            <a:extLst>
              <a:ext uri="{FF2B5EF4-FFF2-40B4-BE49-F238E27FC236}">
                <a16:creationId xmlns:a16="http://schemas.microsoft.com/office/drawing/2014/main" id="{E3BEC295-AF5C-49F5-8BD8-C36B7D9892BB}"/>
              </a:ext>
            </a:extLst>
          </p:cNvPr>
          <p:cNvSpPr/>
          <p:nvPr/>
        </p:nvSpPr>
        <p:spPr>
          <a:xfrm>
            <a:off x="8118764" y="1256268"/>
            <a:ext cx="484910" cy="1033197"/>
          </a:xfrm>
          <a:prstGeom prst="roundRect">
            <a:avLst/>
          </a:prstGeom>
          <a:noFill/>
          <a:ln w="19050">
            <a:solidFill>
              <a:srgbClr val="E46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C8D71338-C4F5-4B29-8CF8-A2FCA85974A0}"/>
              </a:ext>
            </a:extLst>
          </p:cNvPr>
          <p:cNvSpPr txBox="1"/>
          <p:nvPr/>
        </p:nvSpPr>
        <p:spPr>
          <a:xfrm>
            <a:off x="11011360" y="14158"/>
            <a:ext cx="118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P26~</a:t>
            </a:r>
            <a:r>
              <a:rPr lang="en-US" altLang="ja-JP" dirty="0"/>
              <a:t>27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7435604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3A5581E-472B-4A88-9534-54BBECFEB2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0" t="25454" r="17804" b="6060"/>
          <a:stretch/>
        </p:blipFill>
        <p:spPr>
          <a:xfrm rot="10800000">
            <a:off x="436417" y="4519"/>
            <a:ext cx="5018809" cy="6853481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2256D602-F3E9-4717-8714-43E0F1852B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2" t="52879" r="12470" b="5000"/>
          <a:stretch/>
        </p:blipFill>
        <p:spPr>
          <a:xfrm rot="10800000">
            <a:off x="6249175" y="1096238"/>
            <a:ext cx="5552873" cy="4353794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75608919-0D5F-4A0E-B822-2E74D0FF88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2" t="53484" r="14882" b="5455"/>
          <a:stretch/>
        </p:blipFill>
        <p:spPr>
          <a:xfrm rot="10800000">
            <a:off x="5763268" y="145471"/>
            <a:ext cx="6428732" cy="5312183"/>
          </a:xfrm>
          <a:prstGeom prst="rect">
            <a:avLst/>
          </a:prstGeom>
        </p:spPr>
      </p:pic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A71E614D-5088-4731-AFBC-3524E527782A}"/>
              </a:ext>
            </a:extLst>
          </p:cNvPr>
          <p:cNvSpPr/>
          <p:nvPr/>
        </p:nvSpPr>
        <p:spPr>
          <a:xfrm>
            <a:off x="6951518" y="3938155"/>
            <a:ext cx="2795155" cy="1007917"/>
          </a:xfrm>
          <a:prstGeom prst="round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24124BEA-8B6E-4EC8-B9B3-D9B7329696BE}"/>
              </a:ext>
            </a:extLst>
          </p:cNvPr>
          <p:cNvSpPr/>
          <p:nvPr/>
        </p:nvSpPr>
        <p:spPr>
          <a:xfrm>
            <a:off x="7353300" y="2502480"/>
            <a:ext cx="2050473" cy="1123947"/>
          </a:xfrm>
          <a:prstGeom prst="roundRect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EB3C865C-9375-4F7D-969C-F7C568D74C40}"/>
              </a:ext>
            </a:extLst>
          </p:cNvPr>
          <p:cNvSpPr/>
          <p:nvPr/>
        </p:nvSpPr>
        <p:spPr>
          <a:xfrm>
            <a:off x="8118764" y="1256268"/>
            <a:ext cx="484910" cy="1033197"/>
          </a:xfrm>
          <a:prstGeom prst="roundRect">
            <a:avLst/>
          </a:prstGeom>
          <a:noFill/>
          <a:ln w="19050">
            <a:solidFill>
              <a:srgbClr val="E46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6B1740DE-A09D-4964-8A7C-FC5E33ACD879}"/>
              </a:ext>
            </a:extLst>
          </p:cNvPr>
          <p:cNvSpPr/>
          <p:nvPr/>
        </p:nvSpPr>
        <p:spPr>
          <a:xfrm>
            <a:off x="2067791" y="301336"/>
            <a:ext cx="1039091" cy="38446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5C4A592F-881A-4518-84A5-04CB71EC135B}"/>
              </a:ext>
            </a:extLst>
          </p:cNvPr>
          <p:cNvSpPr/>
          <p:nvPr/>
        </p:nvSpPr>
        <p:spPr>
          <a:xfrm>
            <a:off x="3165762" y="308263"/>
            <a:ext cx="1039091" cy="38446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F6E7A8DF-ABA2-4D2E-9BF9-0FE6FD154955}"/>
              </a:ext>
            </a:extLst>
          </p:cNvPr>
          <p:cNvSpPr/>
          <p:nvPr/>
        </p:nvSpPr>
        <p:spPr>
          <a:xfrm>
            <a:off x="4218711" y="301336"/>
            <a:ext cx="1039091" cy="38446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四角形: 角を丸くする 11">
            <a:extLst>
              <a:ext uri="{FF2B5EF4-FFF2-40B4-BE49-F238E27FC236}">
                <a16:creationId xmlns:a16="http://schemas.microsoft.com/office/drawing/2014/main" id="{A502AAB3-A5E2-4CEB-87A0-B7A446E5A6E6}"/>
              </a:ext>
            </a:extLst>
          </p:cNvPr>
          <p:cNvSpPr/>
          <p:nvPr/>
        </p:nvSpPr>
        <p:spPr>
          <a:xfrm>
            <a:off x="519546" y="5658550"/>
            <a:ext cx="484910" cy="1033197"/>
          </a:xfrm>
          <a:prstGeom prst="roundRect">
            <a:avLst/>
          </a:prstGeom>
          <a:noFill/>
          <a:ln w="19050">
            <a:solidFill>
              <a:srgbClr val="E46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四角形: 角を丸くする 12">
            <a:extLst>
              <a:ext uri="{FF2B5EF4-FFF2-40B4-BE49-F238E27FC236}">
                <a16:creationId xmlns:a16="http://schemas.microsoft.com/office/drawing/2014/main" id="{B5E6E304-0615-4677-A384-84D4BD511B3D}"/>
              </a:ext>
            </a:extLst>
          </p:cNvPr>
          <p:cNvSpPr/>
          <p:nvPr/>
        </p:nvSpPr>
        <p:spPr>
          <a:xfrm>
            <a:off x="565293" y="2945825"/>
            <a:ext cx="439164" cy="2363930"/>
          </a:xfrm>
          <a:prstGeom prst="roundRect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四角形: 角を丸くする 13">
            <a:extLst>
              <a:ext uri="{FF2B5EF4-FFF2-40B4-BE49-F238E27FC236}">
                <a16:creationId xmlns:a16="http://schemas.microsoft.com/office/drawing/2014/main" id="{E8D78E4D-F812-471D-AD14-DC7DFF4CBA70}"/>
              </a:ext>
            </a:extLst>
          </p:cNvPr>
          <p:cNvSpPr/>
          <p:nvPr/>
        </p:nvSpPr>
        <p:spPr>
          <a:xfrm>
            <a:off x="565293" y="685800"/>
            <a:ext cx="439164" cy="1816680"/>
          </a:xfrm>
          <a:prstGeom prst="round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911BBCC-A9D6-45A1-9381-AD63178E74CC}"/>
              </a:ext>
            </a:extLst>
          </p:cNvPr>
          <p:cNvSpPr txBox="1"/>
          <p:nvPr/>
        </p:nvSpPr>
        <p:spPr>
          <a:xfrm>
            <a:off x="0" y="57789"/>
            <a:ext cx="673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P28</a:t>
            </a:r>
          </a:p>
        </p:txBody>
      </p:sp>
    </p:spTree>
    <p:extLst>
      <p:ext uri="{BB962C8B-B14F-4D97-AF65-F5344CB8AC3E}">
        <p14:creationId xmlns:p14="http://schemas.microsoft.com/office/powerpoint/2010/main" val="40968266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955E17A-5983-4512-8A3D-BF0D927F2E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000"/>
          <a:stretch/>
        </p:blipFill>
        <p:spPr>
          <a:xfrm>
            <a:off x="534202" y="-1"/>
            <a:ext cx="5527413" cy="3908809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3A3A306C-D8D2-4EA9-BFA4-B6F5CA20AA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62"/>
          <a:stretch/>
        </p:blipFill>
        <p:spPr>
          <a:xfrm>
            <a:off x="6665408" y="3727938"/>
            <a:ext cx="5345722" cy="3110568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CB8A13FC-032C-43D6-BC9F-C5A3460A82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404" b="1972"/>
          <a:stretch/>
        </p:blipFill>
        <p:spPr>
          <a:xfrm>
            <a:off x="6457740" y="134396"/>
            <a:ext cx="5449556" cy="359354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E192F41-2F86-4694-9160-501F389E13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0990" y="4049486"/>
            <a:ext cx="3257151" cy="2685088"/>
          </a:xfrm>
          <a:prstGeom prst="rect">
            <a:avLst/>
          </a:prstGeom>
        </p:spPr>
      </p:pic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F4CA3BF1-9456-4FFA-9EF7-D778E6835ED6}"/>
              </a:ext>
            </a:extLst>
          </p:cNvPr>
          <p:cNvSpPr/>
          <p:nvPr/>
        </p:nvSpPr>
        <p:spPr>
          <a:xfrm>
            <a:off x="753626" y="813916"/>
            <a:ext cx="5449556" cy="3110568"/>
          </a:xfrm>
          <a:prstGeom prst="roundRect">
            <a:avLst>
              <a:gd name="adj" fmla="val 6007"/>
            </a:avLst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7AC21901-9B05-4B92-B3BE-137E22947C09}"/>
              </a:ext>
            </a:extLst>
          </p:cNvPr>
          <p:cNvSpPr/>
          <p:nvPr/>
        </p:nvSpPr>
        <p:spPr>
          <a:xfrm>
            <a:off x="6422606" y="452176"/>
            <a:ext cx="5626257" cy="4783015"/>
          </a:xfrm>
          <a:prstGeom prst="roundRect">
            <a:avLst>
              <a:gd name="adj" fmla="val 8474"/>
            </a:avLst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6CDB4BE1-C76A-45AA-A045-13F3F42B4D05}"/>
              </a:ext>
            </a:extLst>
          </p:cNvPr>
          <p:cNvSpPr/>
          <p:nvPr/>
        </p:nvSpPr>
        <p:spPr>
          <a:xfrm>
            <a:off x="6457740" y="5596931"/>
            <a:ext cx="5553390" cy="1241575"/>
          </a:xfrm>
          <a:prstGeom prst="round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33947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662F637A-3DD2-4486-AC4D-2C28D77836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4" t="48501" r="20087" b="5908"/>
          <a:stretch/>
        </p:blipFill>
        <p:spPr>
          <a:xfrm rot="10800000">
            <a:off x="0" y="669373"/>
            <a:ext cx="5971310" cy="5284618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C38979D5-1CC5-47F6-AEE5-96A8E8BC82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4" t="8788" r="20087" b="51515"/>
          <a:stretch/>
        </p:blipFill>
        <p:spPr>
          <a:xfrm rot="10800000">
            <a:off x="6096000" y="792763"/>
            <a:ext cx="6096002" cy="4697502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89265D5-6790-4FA4-8A7D-CD33D9D404E9}"/>
              </a:ext>
            </a:extLst>
          </p:cNvPr>
          <p:cNvSpPr txBox="1"/>
          <p:nvPr/>
        </p:nvSpPr>
        <p:spPr>
          <a:xfrm>
            <a:off x="10462846" y="281354"/>
            <a:ext cx="613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P</a:t>
            </a:r>
            <a:r>
              <a:rPr kumimoji="1" lang="ja-JP" altLang="en-US" dirty="0"/>
              <a:t>２</a:t>
            </a:r>
            <a:endParaRPr kumimoji="1" lang="en-US" altLang="ja-JP" dirty="0"/>
          </a:p>
        </p:txBody>
      </p:sp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8D556E7A-3B40-44C8-818B-39942B4CF0EF}"/>
              </a:ext>
            </a:extLst>
          </p:cNvPr>
          <p:cNvCxnSpPr/>
          <p:nvPr/>
        </p:nvCxnSpPr>
        <p:spPr>
          <a:xfrm>
            <a:off x="1672936" y="1537855"/>
            <a:ext cx="286789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F10117A-5437-47D1-9315-A7FF171294B6}"/>
              </a:ext>
            </a:extLst>
          </p:cNvPr>
          <p:cNvSpPr/>
          <p:nvPr/>
        </p:nvSpPr>
        <p:spPr>
          <a:xfrm>
            <a:off x="9736280" y="4759036"/>
            <a:ext cx="1922319" cy="30133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051244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BEFC5932-9C1A-4BF3-A1D7-A1975CEDA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1" t="8030" r="12662" b="50000"/>
          <a:stretch/>
        </p:blipFill>
        <p:spPr>
          <a:xfrm>
            <a:off x="0" y="967922"/>
            <a:ext cx="5863937" cy="4922155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1D62B316-4F69-4752-BEBC-2D1DF53088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1" t="50000" r="12662" b="6970"/>
          <a:stretch/>
        </p:blipFill>
        <p:spPr>
          <a:xfrm>
            <a:off x="6328063" y="967922"/>
            <a:ext cx="5863937" cy="5046538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68DDD7C-4D95-4239-824D-71DE345EBA56}"/>
              </a:ext>
            </a:extLst>
          </p:cNvPr>
          <p:cNvSpPr txBox="1"/>
          <p:nvPr/>
        </p:nvSpPr>
        <p:spPr>
          <a:xfrm>
            <a:off x="10462846" y="281354"/>
            <a:ext cx="613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P</a:t>
            </a:r>
            <a:r>
              <a:rPr lang="ja-JP" altLang="en-US" dirty="0"/>
              <a:t>３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619104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7CE0716-BB13-4BF0-8208-54C6DAC6EA39}"/>
              </a:ext>
            </a:extLst>
          </p:cNvPr>
          <p:cNvSpPr txBox="1"/>
          <p:nvPr/>
        </p:nvSpPr>
        <p:spPr>
          <a:xfrm>
            <a:off x="6197565" y="233060"/>
            <a:ext cx="613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P4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259EBE75-FB99-491E-84E3-6ECCDD10EF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9" t="11668" r="26197" b="28464"/>
          <a:stretch/>
        </p:blipFill>
        <p:spPr>
          <a:xfrm rot="10800000">
            <a:off x="6963828" y="123262"/>
            <a:ext cx="5105860" cy="6611475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874D9B2C-5E1D-4BD2-872E-DB88C8F242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825" y="2953056"/>
            <a:ext cx="5182671" cy="3671884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FA5F580C-3B2B-4BD9-8C64-3B290E2270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9" t="71747" r="23514" b="5909"/>
          <a:stretch/>
        </p:blipFill>
        <p:spPr>
          <a:xfrm rot="10800000">
            <a:off x="122312" y="0"/>
            <a:ext cx="6096000" cy="2829791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712E53B-0AA3-423D-8286-9539C39A3D32}"/>
              </a:ext>
            </a:extLst>
          </p:cNvPr>
          <p:cNvSpPr/>
          <p:nvPr/>
        </p:nvSpPr>
        <p:spPr>
          <a:xfrm>
            <a:off x="4779818" y="417726"/>
            <a:ext cx="1316182" cy="30133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01AA99CD-9B13-4193-97FA-4408DF14D48F}"/>
              </a:ext>
            </a:extLst>
          </p:cNvPr>
          <p:cNvSpPr/>
          <p:nvPr/>
        </p:nvSpPr>
        <p:spPr>
          <a:xfrm>
            <a:off x="238990" y="731491"/>
            <a:ext cx="924792" cy="30133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328CFEC1-A686-4ACF-AC54-98FB43CD41E8}"/>
              </a:ext>
            </a:extLst>
          </p:cNvPr>
          <p:cNvCxnSpPr>
            <a:cxnSpLocks/>
          </p:cNvCxnSpPr>
          <p:nvPr/>
        </p:nvCxnSpPr>
        <p:spPr>
          <a:xfrm>
            <a:off x="3228109" y="955964"/>
            <a:ext cx="183226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58010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993DACD-50C5-4763-8A83-410E320F24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0" t="7700" r="11864" b="46948"/>
          <a:stretch/>
        </p:blipFill>
        <p:spPr>
          <a:xfrm>
            <a:off x="93518" y="677296"/>
            <a:ext cx="5912330" cy="5432712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544B20D1-A55C-4036-ABC8-1D6CD555E4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3" t="53052" r="11864" b="7042"/>
          <a:stretch/>
        </p:blipFill>
        <p:spPr>
          <a:xfrm>
            <a:off x="6005848" y="968135"/>
            <a:ext cx="6186152" cy="4851035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FBABCE9-8D37-49C8-BDE1-5A6DE091C598}"/>
              </a:ext>
            </a:extLst>
          </p:cNvPr>
          <p:cNvSpPr txBox="1"/>
          <p:nvPr/>
        </p:nvSpPr>
        <p:spPr>
          <a:xfrm>
            <a:off x="10462846" y="281354"/>
            <a:ext cx="613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P5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59474CB-49D2-49C2-9BA6-F55C15DE1C66}"/>
              </a:ext>
            </a:extLst>
          </p:cNvPr>
          <p:cNvSpPr/>
          <p:nvPr/>
        </p:nvSpPr>
        <p:spPr>
          <a:xfrm>
            <a:off x="3990109" y="3445453"/>
            <a:ext cx="1735282" cy="301336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5B6DBA9-7279-4EC8-9B25-9B1187266669}"/>
              </a:ext>
            </a:extLst>
          </p:cNvPr>
          <p:cNvSpPr/>
          <p:nvPr/>
        </p:nvSpPr>
        <p:spPr>
          <a:xfrm>
            <a:off x="166303" y="3746789"/>
            <a:ext cx="425979" cy="301336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11F097A5-47A0-44A7-808F-F14E023BCFCA}"/>
              </a:ext>
            </a:extLst>
          </p:cNvPr>
          <p:cNvSpPr/>
          <p:nvPr/>
        </p:nvSpPr>
        <p:spPr>
          <a:xfrm>
            <a:off x="9497289" y="4603173"/>
            <a:ext cx="498765" cy="30133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340AC04-7CB2-4071-A439-FA5D704ED01C}"/>
              </a:ext>
            </a:extLst>
          </p:cNvPr>
          <p:cNvSpPr/>
          <p:nvPr/>
        </p:nvSpPr>
        <p:spPr>
          <a:xfrm>
            <a:off x="7907482" y="5174672"/>
            <a:ext cx="1465118" cy="30133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06971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1A7F6196-1A7F-453B-90A7-4B8DA8CD12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9" t="48699" r="14819" b="6126"/>
          <a:stretch/>
        </p:blipFill>
        <p:spPr>
          <a:xfrm rot="10800000">
            <a:off x="1" y="1145235"/>
            <a:ext cx="5873640" cy="520361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0F74CA0-C9EA-4B59-9DC8-9F8F49D157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9" t="9646" r="14819" b="51096"/>
          <a:stretch/>
        </p:blipFill>
        <p:spPr>
          <a:xfrm rot="10800000">
            <a:off x="6318360" y="1145236"/>
            <a:ext cx="5873640" cy="4567527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4995AC2-4C24-43DC-B81C-3B86AE7D88E4}"/>
              </a:ext>
            </a:extLst>
          </p:cNvPr>
          <p:cNvSpPr txBox="1"/>
          <p:nvPr/>
        </p:nvSpPr>
        <p:spPr>
          <a:xfrm>
            <a:off x="10462846" y="281354"/>
            <a:ext cx="613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P6</a:t>
            </a:r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06667CAA-13BC-49AC-97D9-F4422E3AC49D}"/>
              </a:ext>
            </a:extLst>
          </p:cNvPr>
          <p:cNvCxnSpPr>
            <a:cxnSpLocks/>
          </p:cNvCxnSpPr>
          <p:nvPr/>
        </p:nvCxnSpPr>
        <p:spPr>
          <a:xfrm>
            <a:off x="3356264" y="5039591"/>
            <a:ext cx="155863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C5DCFB85-C143-4348-B00B-365BB77906A9}"/>
              </a:ext>
            </a:extLst>
          </p:cNvPr>
          <p:cNvCxnSpPr>
            <a:cxnSpLocks/>
          </p:cNvCxnSpPr>
          <p:nvPr/>
        </p:nvCxnSpPr>
        <p:spPr>
          <a:xfrm>
            <a:off x="7730836" y="4270664"/>
            <a:ext cx="334587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73306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06E4EF08-EF0D-49CE-9A14-F40B2CBAB1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1" t="8691" r="13190" b="44672"/>
          <a:stretch/>
        </p:blipFill>
        <p:spPr>
          <a:xfrm>
            <a:off x="0" y="721216"/>
            <a:ext cx="6285697" cy="5847009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32C904B4-2F4C-4A95-8413-3D74BBCE3C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1" t="56285" r="13190" b="29765"/>
          <a:stretch/>
        </p:blipFill>
        <p:spPr>
          <a:xfrm>
            <a:off x="6290586" y="898275"/>
            <a:ext cx="5901414" cy="1642084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8919355-08FF-4A5F-8A69-BDE5C4A54E86}"/>
              </a:ext>
            </a:extLst>
          </p:cNvPr>
          <p:cNvSpPr txBox="1"/>
          <p:nvPr/>
        </p:nvSpPr>
        <p:spPr>
          <a:xfrm>
            <a:off x="10462846" y="281354"/>
            <a:ext cx="613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P7</a:t>
            </a: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B55F6B58-26C1-4E65-BD8B-AE1BB2039318}"/>
              </a:ext>
            </a:extLst>
          </p:cNvPr>
          <p:cNvCxnSpPr>
            <a:cxnSpLocks/>
          </p:cNvCxnSpPr>
          <p:nvPr/>
        </p:nvCxnSpPr>
        <p:spPr>
          <a:xfrm>
            <a:off x="2483427" y="4104409"/>
            <a:ext cx="133003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6BEA8954-497D-46C7-9F45-3153EB87BCF5}"/>
              </a:ext>
            </a:extLst>
          </p:cNvPr>
          <p:cNvCxnSpPr>
            <a:cxnSpLocks/>
          </p:cNvCxnSpPr>
          <p:nvPr/>
        </p:nvCxnSpPr>
        <p:spPr>
          <a:xfrm>
            <a:off x="800099" y="4675909"/>
            <a:ext cx="346017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48625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F988E88C-CC39-434D-93CA-13A8A1E5F8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8" t="12144" r="10013" b="42051"/>
          <a:stretch/>
        </p:blipFill>
        <p:spPr>
          <a:xfrm>
            <a:off x="0" y="929948"/>
            <a:ext cx="6096000" cy="5372128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F097328-AD06-4CE0-B394-31952B728D1B}"/>
              </a:ext>
            </a:extLst>
          </p:cNvPr>
          <p:cNvSpPr txBox="1"/>
          <p:nvPr/>
        </p:nvSpPr>
        <p:spPr>
          <a:xfrm>
            <a:off x="10453823" y="850699"/>
            <a:ext cx="555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P8</a:t>
            </a:r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1E1A779-79EE-4A58-B857-3AD86E0098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0" t="57949" r="9445" b="7385"/>
          <a:stretch/>
        </p:blipFill>
        <p:spPr>
          <a:xfrm>
            <a:off x="6314906" y="1969476"/>
            <a:ext cx="6044148" cy="4000501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40E712E2-BDC6-44C2-AECC-43302B2A43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5602"/>
          <a:stretch/>
        </p:blipFill>
        <p:spPr>
          <a:xfrm>
            <a:off x="0" y="19675"/>
            <a:ext cx="8291279" cy="910273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DD3FA55F-C1F5-452F-8813-7D046F719B40}"/>
              </a:ext>
            </a:extLst>
          </p:cNvPr>
          <p:cNvSpPr/>
          <p:nvPr/>
        </p:nvSpPr>
        <p:spPr>
          <a:xfrm>
            <a:off x="8239294" y="2804746"/>
            <a:ext cx="1247606" cy="31652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noFill/>
            </a:endParaRPr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EA060D22-2962-49B4-838F-017E25F79FDC}"/>
              </a:ext>
            </a:extLst>
          </p:cNvPr>
          <p:cNvCxnSpPr>
            <a:cxnSpLocks/>
          </p:cNvCxnSpPr>
          <p:nvPr/>
        </p:nvCxnSpPr>
        <p:spPr>
          <a:xfrm>
            <a:off x="9856177" y="3358662"/>
            <a:ext cx="90560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492FEF89-71DB-4012-A731-5681486352F4}"/>
              </a:ext>
            </a:extLst>
          </p:cNvPr>
          <p:cNvCxnSpPr>
            <a:cxnSpLocks/>
          </p:cNvCxnSpPr>
          <p:nvPr/>
        </p:nvCxnSpPr>
        <p:spPr>
          <a:xfrm>
            <a:off x="9856177" y="3915508"/>
            <a:ext cx="188155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91F34210-04BB-4037-82DD-7A92DEB9E03D}"/>
              </a:ext>
            </a:extLst>
          </p:cNvPr>
          <p:cNvCxnSpPr>
            <a:cxnSpLocks/>
          </p:cNvCxnSpPr>
          <p:nvPr/>
        </p:nvCxnSpPr>
        <p:spPr>
          <a:xfrm>
            <a:off x="9856177" y="3358662"/>
            <a:ext cx="136280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7BB69F7C-99DB-45C6-8338-58EED9DEE484}"/>
              </a:ext>
            </a:extLst>
          </p:cNvPr>
          <p:cNvCxnSpPr>
            <a:cxnSpLocks/>
          </p:cNvCxnSpPr>
          <p:nvPr/>
        </p:nvCxnSpPr>
        <p:spPr>
          <a:xfrm>
            <a:off x="10840916" y="4478216"/>
            <a:ext cx="118989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AA67CE70-B1E8-4DA0-9B09-2F65CBC60313}"/>
              </a:ext>
            </a:extLst>
          </p:cNvPr>
          <p:cNvCxnSpPr>
            <a:cxnSpLocks/>
          </p:cNvCxnSpPr>
          <p:nvPr/>
        </p:nvCxnSpPr>
        <p:spPr>
          <a:xfrm>
            <a:off x="6632331" y="4741986"/>
            <a:ext cx="58615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90E0B8AE-CE26-47F9-AD79-A1820AA41827}"/>
              </a:ext>
            </a:extLst>
          </p:cNvPr>
          <p:cNvSpPr txBox="1"/>
          <p:nvPr/>
        </p:nvSpPr>
        <p:spPr>
          <a:xfrm>
            <a:off x="3723609" y="4741986"/>
            <a:ext cx="1129746" cy="276999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1200" b="1" dirty="0">
                <a:solidFill>
                  <a:schemeClr val="bg1"/>
                </a:solidFill>
              </a:rPr>
              <a:t>知識及び技能</a:t>
            </a: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428FF561-E919-4D03-BE7A-E796F10E6A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84" t="17790" b="53803"/>
          <a:stretch/>
        </p:blipFill>
        <p:spPr>
          <a:xfrm>
            <a:off x="7584343" y="226363"/>
            <a:ext cx="2623882" cy="1538855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69B4B5FC-A975-4264-8F78-87A742FDF035}"/>
              </a:ext>
            </a:extLst>
          </p:cNvPr>
          <p:cNvSpPr txBox="1"/>
          <p:nvPr/>
        </p:nvSpPr>
        <p:spPr>
          <a:xfrm>
            <a:off x="5674307" y="4922388"/>
            <a:ext cx="805624" cy="646331"/>
          </a:xfrm>
          <a:prstGeom prst="rect">
            <a:avLst/>
          </a:prstGeom>
          <a:solidFill>
            <a:srgbClr val="3C8C93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1200" b="1" dirty="0">
                <a:solidFill>
                  <a:schemeClr val="bg1"/>
                </a:solidFill>
              </a:rPr>
              <a:t>思考力、</a:t>
            </a:r>
            <a:endParaRPr kumimoji="1" lang="en-US" altLang="ja-JP" sz="1200" b="1" dirty="0">
              <a:solidFill>
                <a:schemeClr val="bg1"/>
              </a:solidFill>
            </a:endParaRPr>
          </a:p>
          <a:p>
            <a:r>
              <a:rPr kumimoji="1" lang="ja-JP" altLang="en-US" sz="1200" b="1" dirty="0">
                <a:solidFill>
                  <a:schemeClr val="bg1"/>
                </a:solidFill>
              </a:rPr>
              <a:t>判断力、</a:t>
            </a:r>
            <a:endParaRPr kumimoji="1" lang="en-US" altLang="ja-JP" sz="1200" b="1" dirty="0">
              <a:solidFill>
                <a:schemeClr val="bg1"/>
              </a:solidFill>
            </a:endParaRPr>
          </a:p>
          <a:p>
            <a:r>
              <a:rPr kumimoji="1" lang="ja-JP" altLang="en-US" sz="1200" b="1" dirty="0">
                <a:solidFill>
                  <a:schemeClr val="bg1"/>
                </a:solidFill>
              </a:rPr>
              <a:t>表現力等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14C78CE4-E635-4200-8AEF-AF38C4A2A269}"/>
              </a:ext>
            </a:extLst>
          </p:cNvPr>
          <p:cNvSpPr txBox="1"/>
          <p:nvPr/>
        </p:nvSpPr>
        <p:spPr>
          <a:xfrm>
            <a:off x="4279938" y="5840411"/>
            <a:ext cx="1283677" cy="461665"/>
          </a:xfrm>
          <a:prstGeom prst="rect">
            <a:avLst/>
          </a:prstGeom>
          <a:solidFill>
            <a:srgbClr val="E46C0B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1200" b="1" dirty="0">
                <a:solidFill>
                  <a:schemeClr val="bg1"/>
                </a:solidFill>
              </a:rPr>
              <a:t>学びに向かう力、人間性等</a:t>
            </a:r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8839B47C-1CB8-42E6-B4D9-CF079190D4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015" y="38626"/>
            <a:ext cx="2677494" cy="1896985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FFE357D0-CCD7-43CF-B133-24D49DE783B4}"/>
              </a:ext>
            </a:extLst>
          </p:cNvPr>
          <p:cNvSpPr txBox="1"/>
          <p:nvPr/>
        </p:nvSpPr>
        <p:spPr>
          <a:xfrm>
            <a:off x="10121101" y="277109"/>
            <a:ext cx="1909707" cy="36933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dirty="0"/>
              <a:t>第６回　</a:t>
            </a:r>
            <a:r>
              <a:rPr lang="en-US" altLang="ja-JP" dirty="0"/>
              <a:t>6</a:t>
            </a:r>
            <a:r>
              <a:rPr lang="ja-JP" altLang="en-US" dirty="0"/>
              <a:t>月</a:t>
            </a:r>
            <a:r>
              <a:rPr lang="en-US" altLang="ja-JP" dirty="0"/>
              <a:t>6</a:t>
            </a:r>
            <a:r>
              <a:rPr lang="ja-JP" altLang="en-US" dirty="0"/>
              <a:t>日　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767848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594</TotalTime>
  <Words>125</Words>
  <Application>Microsoft Office PowerPoint</Application>
  <PresentationFormat>ワイド画面</PresentationFormat>
  <Paragraphs>46</Paragraphs>
  <Slides>25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25</vt:i4>
      </vt:variant>
    </vt:vector>
  </HeadingPairs>
  <TitlesOfParts>
    <vt:vector size="29" baseType="lpstr"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沼澤　清一</dc:creator>
  <cp:lastModifiedBy>沼澤 清一</cp:lastModifiedBy>
  <cp:revision>45</cp:revision>
  <dcterms:created xsi:type="dcterms:W3CDTF">2022-06-04T04:15:22Z</dcterms:created>
  <dcterms:modified xsi:type="dcterms:W3CDTF">2023-06-26T21:13:07Z</dcterms:modified>
</cp:coreProperties>
</file>